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6BF204-E040-4BDE-8677-D568DF344BF5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457E04D-8326-4CD1-A1E9-067145EDC498}">
      <dgm:prSet/>
      <dgm:spPr/>
      <dgm:t>
        <a:bodyPr/>
        <a:lstStyle/>
        <a:p>
          <a:r>
            <a:rPr lang="en-GB" b="1" u="sng"/>
            <a:t>School Development Plan Targets 2025-2026</a:t>
          </a:r>
          <a:endParaRPr lang="en-US"/>
        </a:p>
      </dgm:t>
    </dgm:pt>
    <dgm:pt modelId="{15DE36A2-357F-42BD-948A-7CE2578AB0D6}" type="parTrans" cxnId="{2F0A7453-BA82-469D-8E6D-98F4C87444C5}">
      <dgm:prSet/>
      <dgm:spPr/>
      <dgm:t>
        <a:bodyPr/>
        <a:lstStyle/>
        <a:p>
          <a:endParaRPr lang="en-US"/>
        </a:p>
      </dgm:t>
    </dgm:pt>
    <dgm:pt modelId="{E0BC2C7B-25C9-40F6-BAA6-16ADBE2F596C}" type="sibTrans" cxnId="{2F0A7453-BA82-469D-8E6D-98F4C87444C5}">
      <dgm:prSet/>
      <dgm:spPr/>
      <dgm:t>
        <a:bodyPr/>
        <a:lstStyle/>
        <a:p>
          <a:endParaRPr lang="en-US"/>
        </a:p>
      </dgm:t>
    </dgm:pt>
    <dgm:pt modelId="{390D0B18-3F4B-47DC-92C0-FC45A114FB6E}">
      <dgm:prSet/>
      <dgm:spPr/>
      <dgm:t>
        <a:bodyPr/>
        <a:lstStyle/>
        <a:p>
          <a:r>
            <a:rPr lang="en-GB" b="1" u="sng"/>
            <a:t>Targedau Cynllun Datblygu Ysgol 2025-2026</a:t>
          </a:r>
          <a:endParaRPr lang="en-US"/>
        </a:p>
      </dgm:t>
    </dgm:pt>
    <dgm:pt modelId="{D846A3FF-042A-4725-9F4F-F4AD379487F4}" type="parTrans" cxnId="{7A32FBAA-883B-4570-8437-9C11CD97C4BC}">
      <dgm:prSet/>
      <dgm:spPr/>
      <dgm:t>
        <a:bodyPr/>
        <a:lstStyle/>
        <a:p>
          <a:endParaRPr lang="en-US"/>
        </a:p>
      </dgm:t>
    </dgm:pt>
    <dgm:pt modelId="{147B14D8-4AA7-41E2-869B-D43DD67A043C}" type="sibTrans" cxnId="{7A32FBAA-883B-4570-8437-9C11CD97C4BC}">
      <dgm:prSet/>
      <dgm:spPr/>
      <dgm:t>
        <a:bodyPr/>
        <a:lstStyle/>
        <a:p>
          <a:endParaRPr lang="en-US"/>
        </a:p>
      </dgm:t>
    </dgm:pt>
    <dgm:pt modelId="{3F69B6A9-FD6C-4403-A806-7B58FF9779D5}">
      <dgm:prSet/>
      <dgm:spPr/>
      <dgm:t>
        <a:bodyPr/>
        <a:lstStyle/>
        <a:p>
          <a:r>
            <a:rPr lang="en-GB"/>
            <a:t>Further develop opportunities for pupils to progress their creative and extended writing skills</a:t>
          </a:r>
          <a:endParaRPr lang="en-US"/>
        </a:p>
      </dgm:t>
    </dgm:pt>
    <dgm:pt modelId="{40E353C6-0845-4AA6-A3D7-83C8D31ADADB}" type="parTrans" cxnId="{71587D1C-FC45-4F41-ABF3-A6BD52974CA9}">
      <dgm:prSet/>
      <dgm:spPr/>
      <dgm:t>
        <a:bodyPr/>
        <a:lstStyle/>
        <a:p>
          <a:endParaRPr lang="en-US"/>
        </a:p>
      </dgm:t>
    </dgm:pt>
    <dgm:pt modelId="{3CEC7981-3620-49FA-A178-24C50FC32BC1}" type="sibTrans" cxnId="{71587D1C-FC45-4F41-ABF3-A6BD52974CA9}">
      <dgm:prSet/>
      <dgm:spPr/>
      <dgm:t>
        <a:bodyPr/>
        <a:lstStyle/>
        <a:p>
          <a:endParaRPr lang="en-US"/>
        </a:p>
      </dgm:t>
    </dgm:pt>
    <dgm:pt modelId="{0DF049D0-1DE5-4A6C-9583-08250B797F8C}">
      <dgm:prSet/>
      <dgm:spPr/>
      <dgm:t>
        <a:bodyPr/>
        <a:lstStyle/>
        <a:p>
          <a:r>
            <a:rPr lang="en-GB"/>
            <a:t>To continue to develop Welsh language oracy skills across the school and implement Welsh medium Reception class from September 2025</a:t>
          </a:r>
          <a:endParaRPr lang="en-US"/>
        </a:p>
      </dgm:t>
    </dgm:pt>
    <dgm:pt modelId="{BE37710C-F60D-4073-AF39-FB772B67431D}" type="parTrans" cxnId="{8EC61C8B-160B-466C-9D46-73793A8817E3}">
      <dgm:prSet/>
      <dgm:spPr/>
      <dgm:t>
        <a:bodyPr/>
        <a:lstStyle/>
        <a:p>
          <a:endParaRPr lang="en-US"/>
        </a:p>
      </dgm:t>
    </dgm:pt>
    <dgm:pt modelId="{37CB31B0-F209-4981-B57F-B9A03F8B40A9}" type="sibTrans" cxnId="{8EC61C8B-160B-466C-9D46-73793A8817E3}">
      <dgm:prSet/>
      <dgm:spPr/>
      <dgm:t>
        <a:bodyPr/>
        <a:lstStyle/>
        <a:p>
          <a:endParaRPr lang="en-US"/>
        </a:p>
      </dgm:t>
    </dgm:pt>
    <dgm:pt modelId="{78F3478A-91E7-4866-9CB5-C9D03579D9B0}">
      <dgm:prSet/>
      <dgm:spPr/>
      <dgm:t>
        <a:bodyPr/>
        <a:lstStyle/>
        <a:p>
          <a:r>
            <a:rPr lang="en-GB"/>
            <a:t>To develop pupils’ fluency in recalling and using facts, relationships and methods accurately, efficiently and flexibly.</a:t>
          </a:r>
          <a:endParaRPr lang="en-US"/>
        </a:p>
      </dgm:t>
    </dgm:pt>
    <dgm:pt modelId="{FE14D351-E1E1-4EC6-AB5F-E28B3689F042}" type="parTrans" cxnId="{06EDF292-4BB6-4FA0-9491-79382B2AB1C6}">
      <dgm:prSet/>
      <dgm:spPr/>
      <dgm:t>
        <a:bodyPr/>
        <a:lstStyle/>
        <a:p>
          <a:endParaRPr lang="en-US"/>
        </a:p>
      </dgm:t>
    </dgm:pt>
    <dgm:pt modelId="{7DD14EC0-EDE3-4D64-8BD1-31F56303673B}" type="sibTrans" cxnId="{06EDF292-4BB6-4FA0-9491-79382B2AB1C6}">
      <dgm:prSet/>
      <dgm:spPr/>
      <dgm:t>
        <a:bodyPr/>
        <a:lstStyle/>
        <a:p>
          <a:endParaRPr lang="en-US"/>
        </a:p>
      </dgm:t>
    </dgm:pt>
    <dgm:pt modelId="{035C28DF-6587-4FBA-B316-9ECFA5F9CA00}" type="pres">
      <dgm:prSet presAssocID="{776BF204-E040-4BDE-8677-D568DF344B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74A7131-8150-401B-AE49-0DF6400BE4FF}" type="pres">
      <dgm:prSet presAssocID="{9457E04D-8326-4CD1-A1E9-067145EDC498}" presName="hierRoot1" presStyleCnt="0">
        <dgm:presLayoutVars>
          <dgm:hierBranch val="init"/>
        </dgm:presLayoutVars>
      </dgm:prSet>
      <dgm:spPr/>
    </dgm:pt>
    <dgm:pt modelId="{7429100F-490E-4F4F-9404-92D2D384CFB3}" type="pres">
      <dgm:prSet presAssocID="{9457E04D-8326-4CD1-A1E9-067145EDC498}" presName="rootComposite1" presStyleCnt="0"/>
      <dgm:spPr/>
    </dgm:pt>
    <dgm:pt modelId="{33E8D4F5-FA78-4602-A8AE-4F77E7EC9D3D}" type="pres">
      <dgm:prSet presAssocID="{9457E04D-8326-4CD1-A1E9-067145EDC498}" presName="rootText1" presStyleLbl="node0" presStyleIdx="0" presStyleCnt="2">
        <dgm:presLayoutVars>
          <dgm:chPref val="3"/>
        </dgm:presLayoutVars>
      </dgm:prSet>
      <dgm:spPr/>
    </dgm:pt>
    <dgm:pt modelId="{34092FF7-9261-4652-91EA-5D5AE77200DE}" type="pres">
      <dgm:prSet presAssocID="{9457E04D-8326-4CD1-A1E9-067145EDC498}" presName="rootConnector1" presStyleLbl="node1" presStyleIdx="0" presStyleCnt="0"/>
      <dgm:spPr/>
    </dgm:pt>
    <dgm:pt modelId="{9D574735-7647-42F7-9ECE-4AAEA7FB88CF}" type="pres">
      <dgm:prSet presAssocID="{9457E04D-8326-4CD1-A1E9-067145EDC498}" presName="hierChild2" presStyleCnt="0"/>
      <dgm:spPr/>
    </dgm:pt>
    <dgm:pt modelId="{55B56B0F-4C0B-4A40-9FDC-912008526A04}" type="pres">
      <dgm:prSet presAssocID="{9457E04D-8326-4CD1-A1E9-067145EDC498}" presName="hierChild3" presStyleCnt="0"/>
      <dgm:spPr/>
    </dgm:pt>
    <dgm:pt modelId="{B0AF1401-B801-4985-9DE0-FF21F55FFD6A}" type="pres">
      <dgm:prSet presAssocID="{390D0B18-3F4B-47DC-92C0-FC45A114FB6E}" presName="hierRoot1" presStyleCnt="0">
        <dgm:presLayoutVars>
          <dgm:hierBranch val="init"/>
        </dgm:presLayoutVars>
      </dgm:prSet>
      <dgm:spPr/>
    </dgm:pt>
    <dgm:pt modelId="{9566C771-7CDF-4E6E-8A82-B5DD81860056}" type="pres">
      <dgm:prSet presAssocID="{390D0B18-3F4B-47DC-92C0-FC45A114FB6E}" presName="rootComposite1" presStyleCnt="0"/>
      <dgm:spPr/>
    </dgm:pt>
    <dgm:pt modelId="{1425EE41-99AB-4022-9535-9C2C383DBC79}" type="pres">
      <dgm:prSet presAssocID="{390D0B18-3F4B-47DC-92C0-FC45A114FB6E}" presName="rootText1" presStyleLbl="node0" presStyleIdx="1" presStyleCnt="2">
        <dgm:presLayoutVars>
          <dgm:chPref val="3"/>
        </dgm:presLayoutVars>
      </dgm:prSet>
      <dgm:spPr/>
    </dgm:pt>
    <dgm:pt modelId="{1C2E0878-4FDA-4797-956A-15245D8E7F9C}" type="pres">
      <dgm:prSet presAssocID="{390D0B18-3F4B-47DC-92C0-FC45A114FB6E}" presName="rootConnector1" presStyleLbl="node1" presStyleIdx="0" presStyleCnt="0"/>
      <dgm:spPr/>
    </dgm:pt>
    <dgm:pt modelId="{AD025AA0-F9D9-40A0-AE69-6F6BA04A3D58}" type="pres">
      <dgm:prSet presAssocID="{390D0B18-3F4B-47DC-92C0-FC45A114FB6E}" presName="hierChild2" presStyleCnt="0"/>
      <dgm:spPr/>
    </dgm:pt>
    <dgm:pt modelId="{A7955949-1E3D-4F61-8085-65B802C618C9}" type="pres">
      <dgm:prSet presAssocID="{40E353C6-0845-4AA6-A3D7-83C8D31ADADB}" presName="Name64" presStyleLbl="parChTrans1D2" presStyleIdx="0" presStyleCnt="3"/>
      <dgm:spPr/>
    </dgm:pt>
    <dgm:pt modelId="{EA23B1B6-4F46-47ED-9769-E5389DA2545D}" type="pres">
      <dgm:prSet presAssocID="{3F69B6A9-FD6C-4403-A806-7B58FF9779D5}" presName="hierRoot2" presStyleCnt="0">
        <dgm:presLayoutVars>
          <dgm:hierBranch val="init"/>
        </dgm:presLayoutVars>
      </dgm:prSet>
      <dgm:spPr/>
    </dgm:pt>
    <dgm:pt modelId="{F587F7B4-E912-4DD7-A41B-9C2538D0369E}" type="pres">
      <dgm:prSet presAssocID="{3F69B6A9-FD6C-4403-A806-7B58FF9779D5}" presName="rootComposite" presStyleCnt="0"/>
      <dgm:spPr/>
    </dgm:pt>
    <dgm:pt modelId="{442342BC-23D5-4A9D-8D60-452D5FCD18E0}" type="pres">
      <dgm:prSet presAssocID="{3F69B6A9-FD6C-4403-A806-7B58FF9779D5}" presName="rootText" presStyleLbl="node2" presStyleIdx="0" presStyleCnt="3">
        <dgm:presLayoutVars>
          <dgm:chPref val="3"/>
        </dgm:presLayoutVars>
      </dgm:prSet>
      <dgm:spPr/>
    </dgm:pt>
    <dgm:pt modelId="{9E8911EF-AD70-4318-A54A-17E38C314702}" type="pres">
      <dgm:prSet presAssocID="{3F69B6A9-FD6C-4403-A806-7B58FF9779D5}" presName="rootConnector" presStyleLbl="node2" presStyleIdx="0" presStyleCnt="3"/>
      <dgm:spPr/>
    </dgm:pt>
    <dgm:pt modelId="{9125D959-447F-4777-AD12-FF6F63B9923F}" type="pres">
      <dgm:prSet presAssocID="{3F69B6A9-FD6C-4403-A806-7B58FF9779D5}" presName="hierChild4" presStyleCnt="0"/>
      <dgm:spPr/>
    </dgm:pt>
    <dgm:pt modelId="{4AE299E9-59E8-40DF-8EBF-D08AFF973265}" type="pres">
      <dgm:prSet presAssocID="{3F69B6A9-FD6C-4403-A806-7B58FF9779D5}" presName="hierChild5" presStyleCnt="0"/>
      <dgm:spPr/>
    </dgm:pt>
    <dgm:pt modelId="{96F4A33C-0659-46DD-8B38-EBE399B8F58F}" type="pres">
      <dgm:prSet presAssocID="{BE37710C-F60D-4073-AF39-FB772B67431D}" presName="Name64" presStyleLbl="parChTrans1D2" presStyleIdx="1" presStyleCnt="3"/>
      <dgm:spPr/>
    </dgm:pt>
    <dgm:pt modelId="{F6C22966-3BA7-4F2F-B107-538155937904}" type="pres">
      <dgm:prSet presAssocID="{0DF049D0-1DE5-4A6C-9583-08250B797F8C}" presName="hierRoot2" presStyleCnt="0">
        <dgm:presLayoutVars>
          <dgm:hierBranch val="init"/>
        </dgm:presLayoutVars>
      </dgm:prSet>
      <dgm:spPr/>
    </dgm:pt>
    <dgm:pt modelId="{DE455E86-7B08-49F6-BCB3-34F319E06FBE}" type="pres">
      <dgm:prSet presAssocID="{0DF049D0-1DE5-4A6C-9583-08250B797F8C}" presName="rootComposite" presStyleCnt="0"/>
      <dgm:spPr/>
    </dgm:pt>
    <dgm:pt modelId="{30363D42-AD23-4878-868F-E5E39F336D1E}" type="pres">
      <dgm:prSet presAssocID="{0DF049D0-1DE5-4A6C-9583-08250B797F8C}" presName="rootText" presStyleLbl="node2" presStyleIdx="1" presStyleCnt="3">
        <dgm:presLayoutVars>
          <dgm:chPref val="3"/>
        </dgm:presLayoutVars>
      </dgm:prSet>
      <dgm:spPr/>
    </dgm:pt>
    <dgm:pt modelId="{A57E399E-698E-4787-9C74-CC491D65B69F}" type="pres">
      <dgm:prSet presAssocID="{0DF049D0-1DE5-4A6C-9583-08250B797F8C}" presName="rootConnector" presStyleLbl="node2" presStyleIdx="1" presStyleCnt="3"/>
      <dgm:spPr/>
    </dgm:pt>
    <dgm:pt modelId="{521A7D13-8307-4E6F-8D98-6CE2BEED6043}" type="pres">
      <dgm:prSet presAssocID="{0DF049D0-1DE5-4A6C-9583-08250B797F8C}" presName="hierChild4" presStyleCnt="0"/>
      <dgm:spPr/>
    </dgm:pt>
    <dgm:pt modelId="{21FC6917-8637-4C7E-AA53-FAED4027B604}" type="pres">
      <dgm:prSet presAssocID="{0DF049D0-1DE5-4A6C-9583-08250B797F8C}" presName="hierChild5" presStyleCnt="0"/>
      <dgm:spPr/>
    </dgm:pt>
    <dgm:pt modelId="{885331F1-0C39-4912-AF5F-42491C58B315}" type="pres">
      <dgm:prSet presAssocID="{FE14D351-E1E1-4EC6-AB5F-E28B3689F042}" presName="Name64" presStyleLbl="parChTrans1D2" presStyleIdx="2" presStyleCnt="3"/>
      <dgm:spPr/>
    </dgm:pt>
    <dgm:pt modelId="{4953C133-6826-4A20-82B0-449E0841B1FB}" type="pres">
      <dgm:prSet presAssocID="{78F3478A-91E7-4866-9CB5-C9D03579D9B0}" presName="hierRoot2" presStyleCnt="0">
        <dgm:presLayoutVars>
          <dgm:hierBranch val="init"/>
        </dgm:presLayoutVars>
      </dgm:prSet>
      <dgm:spPr/>
    </dgm:pt>
    <dgm:pt modelId="{5CA331EB-09B4-4353-856C-0041F3ACDDDD}" type="pres">
      <dgm:prSet presAssocID="{78F3478A-91E7-4866-9CB5-C9D03579D9B0}" presName="rootComposite" presStyleCnt="0"/>
      <dgm:spPr/>
    </dgm:pt>
    <dgm:pt modelId="{7B0A2BEA-971F-41BB-AF1B-B4CA9CCA57FC}" type="pres">
      <dgm:prSet presAssocID="{78F3478A-91E7-4866-9CB5-C9D03579D9B0}" presName="rootText" presStyleLbl="node2" presStyleIdx="2" presStyleCnt="3">
        <dgm:presLayoutVars>
          <dgm:chPref val="3"/>
        </dgm:presLayoutVars>
      </dgm:prSet>
      <dgm:spPr/>
    </dgm:pt>
    <dgm:pt modelId="{2859202A-F0A4-4873-A25B-923A9F929F4C}" type="pres">
      <dgm:prSet presAssocID="{78F3478A-91E7-4866-9CB5-C9D03579D9B0}" presName="rootConnector" presStyleLbl="node2" presStyleIdx="2" presStyleCnt="3"/>
      <dgm:spPr/>
    </dgm:pt>
    <dgm:pt modelId="{2CFD7088-E035-456B-BA4B-BF293266443F}" type="pres">
      <dgm:prSet presAssocID="{78F3478A-91E7-4866-9CB5-C9D03579D9B0}" presName="hierChild4" presStyleCnt="0"/>
      <dgm:spPr/>
    </dgm:pt>
    <dgm:pt modelId="{158C9861-8815-4E77-8B72-981A01C469D2}" type="pres">
      <dgm:prSet presAssocID="{78F3478A-91E7-4866-9CB5-C9D03579D9B0}" presName="hierChild5" presStyleCnt="0"/>
      <dgm:spPr/>
    </dgm:pt>
    <dgm:pt modelId="{32D88550-A50D-4E54-B26C-E14D9B07B39C}" type="pres">
      <dgm:prSet presAssocID="{390D0B18-3F4B-47DC-92C0-FC45A114FB6E}" presName="hierChild3" presStyleCnt="0"/>
      <dgm:spPr/>
    </dgm:pt>
  </dgm:ptLst>
  <dgm:cxnLst>
    <dgm:cxn modelId="{956DA804-879C-48B6-BF8C-05BC37438E14}" type="presOf" srcId="{BE37710C-F60D-4073-AF39-FB772B67431D}" destId="{96F4A33C-0659-46DD-8B38-EBE399B8F58F}" srcOrd="0" destOrd="0" presId="urn:microsoft.com/office/officeart/2009/3/layout/HorizontalOrganizationChart"/>
    <dgm:cxn modelId="{EFEFF011-2B2E-4CC7-A599-AA66875FF00F}" type="presOf" srcId="{9457E04D-8326-4CD1-A1E9-067145EDC498}" destId="{34092FF7-9261-4652-91EA-5D5AE77200DE}" srcOrd="1" destOrd="0" presId="urn:microsoft.com/office/officeart/2009/3/layout/HorizontalOrganizationChart"/>
    <dgm:cxn modelId="{E5D68619-0768-42CB-9B79-87DB66367950}" type="presOf" srcId="{390D0B18-3F4B-47DC-92C0-FC45A114FB6E}" destId="{1425EE41-99AB-4022-9535-9C2C383DBC79}" srcOrd="0" destOrd="0" presId="urn:microsoft.com/office/officeart/2009/3/layout/HorizontalOrganizationChart"/>
    <dgm:cxn modelId="{71587D1C-FC45-4F41-ABF3-A6BD52974CA9}" srcId="{390D0B18-3F4B-47DC-92C0-FC45A114FB6E}" destId="{3F69B6A9-FD6C-4403-A806-7B58FF9779D5}" srcOrd="0" destOrd="0" parTransId="{40E353C6-0845-4AA6-A3D7-83C8D31ADADB}" sibTransId="{3CEC7981-3620-49FA-A178-24C50FC32BC1}"/>
    <dgm:cxn modelId="{CD2D3720-4704-48A7-91C3-D6DCD755AFC4}" type="presOf" srcId="{40E353C6-0845-4AA6-A3D7-83C8D31ADADB}" destId="{A7955949-1E3D-4F61-8085-65B802C618C9}" srcOrd="0" destOrd="0" presId="urn:microsoft.com/office/officeart/2009/3/layout/HorizontalOrganizationChart"/>
    <dgm:cxn modelId="{F9E53467-F44D-4AF0-848A-EF5417B21F81}" type="presOf" srcId="{0DF049D0-1DE5-4A6C-9583-08250B797F8C}" destId="{A57E399E-698E-4787-9C74-CC491D65B69F}" srcOrd="1" destOrd="0" presId="urn:microsoft.com/office/officeart/2009/3/layout/HorizontalOrganizationChart"/>
    <dgm:cxn modelId="{5663D770-C2DA-45A6-9D86-9DDB497ED74F}" type="presOf" srcId="{390D0B18-3F4B-47DC-92C0-FC45A114FB6E}" destId="{1C2E0878-4FDA-4797-956A-15245D8E7F9C}" srcOrd="1" destOrd="0" presId="urn:microsoft.com/office/officeart/2009/3/layout/HorizontalOrganizationChart"/>
    <dgm:cxn modelId="{E8428472-E655-439B-A807-B9D124D18C29}" type="presOf" srcId="{3F69B6A9-FD6C-4403-A806-7B58FF9779D5}" destId="{9E8911EF-AD70-4318-A54A-17E38C314702}" srcOrd="1" destOrd="0" presId="urn:microsoft.com/office/officeart/2009/3/layout/HorizontalOrganizationChart"/>
    <dgm:cxn modelId="{2F0A7453-BA82-469D-8E6D-98F4C87444C5}" srcId="{776BF204-E040-4BDE-8677-D568DF344BF5}" destId="{9457E04D-8326-4CD1-A1E9-067145EDC498}" srcOrd="0" destOrd="0" parTransId="{15DE36A2-357F-42BD-948A-7CE2578AB0D6}" sibTransId="{E0BC2C7B-25C9-40F6-BAA6-16ADBE2F596C}"/>
    <dgm:cxn modelId="{C5D0B073-1C06-47F7-AE2F-2386C9931908}" type="presOf" srcId="{776BF204-E040-4BDE-8677-D568DF344BF5}" destId="{035C28DF-6587-4FBA-B316-9ECFA5F9CA00}" srcOrd="0" destOrd="0" presId="urn:microsoft.com/office/officeart/2009/3/layout/HorizontalOrganizationChart"/>
    <dgm:cxn modelId="{9AA2CD75-5350-4C7B-9C83-8E6A02209F91}" type="presOf" srcId="{78F3478A-91E7-4866-9CB5-C9D03579D9B0}" destId="{7B0A2BEA-971F-41BB-AF1B-B4CA9CCA57FC}" srcOrd="0" destOrd="0" presId="urn:microsoft.com/office/officeart/2009/3/layout/HorizontalOrganizationChart"/>
    <dgm:cxn modelId="{54EB1388-FE4B-4A39-B63F-EEEB11908505}" type="presOf" srcId="{3F69B6A9-FD6C-4403-A806-7B58FF9779D5}" destId="{442342BC-23D5-4A9D-8D60-452D5FCD18E0}" srcOrd="0" destOrd="0" presId="urn:microsoft.com/office/officeart/2009/3/layout/HorizontalOrganizationChart"/>
    <dgm:cxn modelId="{8EC61C8B-160B-466C-9D46-73793A8817E3}" srcId="{390D0B18-3F4B-47DC-92C0-FC45A114FB6E}" destId="{0DF049D0-1DE5-4A6C-9583-08250B797F8C}" srcOrd="1" destOrd="0" parTransId="{BE37710C-F60D-4073-AF39-FB772B67431D}" sibTransId="{37CB31B0-F209-4981-B57F-B9A03F8B40A9}"/>
    <dgm:cxn modelId="{1EDA438B-DB9B-4243-A430-F2C4EF1068CA}" type="presOf" srcId="{0DF049D0-1DE5-4A6C-9583-08250B797F8C}" destId="{30363D42-AD23-4878-868F-E5E39F336D1E}" srcOrd="0" destOrd="0" presId="urn:microsoft.com/office/officeart/2009/3/layout/HorizontalOrganizationChart"/>
    <dgm:cxn modelId="{9E6C9F8B-AD64-4997-A0E1-267BB54C3936}" type="presOf" srcId="{FE14D351-E1E1-4EC6-AB5F-E28B3689F042}" destId="{885331F1-0C39-4912-AF5F-42491C58B315}" srcOrd="0" destOrd="0" presId="urn:microsoft.com/office/officeart/2009/3/layout/HorizontalOrganizationChart"/>
    <dgm:cxn modelId="{06EDF292-4BB6-4FA0-9491-79382B2AB1C6}" srcId="{390D0B18-3F4B-47DC-92C0-FC45A114FB6E}" destId="{78F3478A-91E7-4866-9CB5-C9D03579D9B0}" srcOrd="2" destOrd="0" parTransId="{FE14D351-E1E1-4EC6-AB5F-E28B3689F042}" sibTransId="{7DD14EC0-EDE3-4D64-8BD1-31F56303673B}"/>
    <dgm:cxn modelId="{8E79AFA3-2342-49A8-AFC5-835EF651CD36}" type="presOf" srcId="{78F3478A-91E7-4866-9CB5-C9D03579D9B0}" destId="{2859202A-F0A4-4873-A25B-923A9F929F4C}" srcOrd="1" destOrd="0" presId="urn:microsoft.com/office/officeart/2009/3/layout/HorizontalOrganizationChart"/>
    <dgm:cxn modelId="{7A32FBAA-883B-4570-8437-9C11CD97C4BC}" srcId="{776BF204-E040-4BDE-8677-D568DF344BF5}" destId="{390D0B18-3F4B-47DC-92C0-FC45A114FB6E}" srcOrd="1" destOrd="0" parTransId="{D846A3FF-042A-4725-9F4F-F4AD379487F4}" sibTransId="{147B14D8-4AA7-41E2-869B-D43DD67A043C}"/>
    <dgm:cxn modelId="{D951DAEF-3355-40FA-9AE7-A060124112CD}" type="presOf" srcId="{9457E04D-8326-4CD1-A1E9-067145EDC498}" destId="{33E8D4F5-FA78-4602-A8AE-4F77E7EC9D3D}" srcOrd="0" destOrd="0" presId="urn:microsoft.com/office/officeart/2009/3/layout/HorizontalOrganizationChart"/>
    <dgm:cxn modelId="{AF83DE18-D109-4AA9-AE99-1C1615B1D15F}" type="presParOf" srcId="{035C28DF-6587-4FBA-B316-9ECFA5F9CA00}" destId="{C74A7131-8150-401B-AE49-0DF6400BE4FF}" srcOrd="0" destOrd="0" presId="urn:microsoft.com/office/officeart/2009/3/layout/HorizontalOrganizationChart"/>
    <dgm:cxn modelId="{6BD6ACCC-22A2-4925-B239-838981D093F6}" type="presParOf" srcId="{C74A7131-8150-401B-AE49-0DF6400BE4FF}" destId="{7429100F-490E-4F4F-9404-92D2D384CFB3}" srcOrd="0" destOrd="0" presId="urn:microsoft.com/office/officeart/2009/3/layout/HorizontalOrganizationChart"/>
    <dgm:cxn modelId="{5609EAEF-EA96-41D7-AC78-73DA7CAB829C}" type="presParOf" srcId="{7429100F-490E-4F4F-9404-92D2D384CFB3}" destId="{33E8D4F5-FA78-4602-A8AE-4F77E7EC9D3D}" srcOrd="0" destOrd="0" presId="urn:microsoft.com/office/officeart/2009/3/layout/HorizontalOrganizationChart"/>
    <dgm:cxn modelId="{E70E5994-DB5B-4423-92FD-EB8478A2B1D1}" type="presParOf" srcId="{7429100F-490E-4F4F-9404-92D2D384CFB3}" destId="{34092FF7-9261-4652-91EA-5D5AE77200DE}" srcOrd="1" destOrd="0" presId="urn:microsoft.com/office/officeart/2009/3/layout/HorizontalOrganizationChart"/>
    <dgm:cxn modelId="{E7152881-71A7-4B0E-8B41-1F2FCADEB82D}" type="presParOf" srcId="{C74A7131-8150-401B-AE49-0DF6400BE4FF}" destId="{9D574735-7647-42F7-9ECE-4AAEA7FB88CF}" srcOrd="1" destOrd="0" presId="urn:microsoft.com/office/officeart/2009/3/layout/HorizontalOrganizationChart"/>
    <dgm:cxn modelId="{72CB49BB-C4A4-4738-9D5F-D65E329BAF1C}" type="presParOf" srcId="{C74A7131-8150-401B-AE49-0DF6400BE4FF}" destId="{55B56B0F-4C0B-4A40-9FDC-912008526A04}" srcOrd="2" destOrd="0" presId="urn:microsoft.com/office/officeart/2009/3/layout/HorizontalOrganizationChart"/>
    <dgm:cxn modelId="{630353CD-BD48-41BE-BED7-55A211648D9A}" type="presParOf" srcId="{035C28DF-6587-4FBA-B316-9ECFA5F9CA00}" destId="{B0AF1401-B801-4985-9DE0-FF21F55FFD6A}" srcOrd="1" destOrd="0" presId="urn:microsoft.com/office/officeart/2009/3/layout/HorizontalOrganizationChart"/>
    <dgm:cxn modelId="{BD04716A-B1EA-47F9-9915-9FEA949689A5}" type="presParOf" srcId="{B0AF1401-B801-4985-9DE0-FF21F55FFD6A}" destId="{9566C771-7CDF-4E6E-8A82-B5DD81860056}" srcOrd="0" destOrd="0" presId="urn:microsoft.com/office/officeart/2009/3/layout/HorizontalOrganizationChart"/>
    <dgm:cxn modelId="{809A36D0-1559-4B31-9048-920CBF6100D2}" type="presParOf" srcId="{9566C771-7CDF-4E6E-8A82-B5DD81860056}" destId="{1425EE41-99AB-4022-9535-9C2C383DBC79}" srcOrd="0" destOrd="0" presId="urn:microsoft.com/office/officeart/2009/3/layout/HorizontalOrganizationChart"/>
    <dgm:cxn modelId="{57F044DD-4652-4FF9-8691-5B21298DCB5C}" type="presParOf" srcId="{9566C771-7CDF-4E6E-8A82-B5DD81860056}" destId="{1C2E0878-4FDA-4797-956A-15245D8E7F9C}" srcOrd="1" destOrd="0" presId="urn:microsoft.com/office/officeart/2009/3/layout/HorizontalOrganizationChart"/>
    <dgm:cxn modelId="{4A1D0DF0-6D62-4707-946C-8AA0C9FDC6E9}" type="presParOf" srcId="{B0AF1401-B801-4985-9DE0-FF21F55FFD6A}" destId="{AD025AA0-F9D9-40A0-AE69-6F6BA04A3D58}" srcOrd="1" destOrd="0" presId="urn:microsoft.com/office/officeart/2009/3/layout/HorizontalOrganizationChart"/>
    <dgm:cxn modelId="{6886E00B-E5EB-4A1A-8CE6-03E0B47C58A0}" type="presParOf" srcId="{AD025AA0-F9D9-40A0-AE69-6F6BA04A3D58}" destId="{A7955949-1E3D-4F61-8085-65B802C618C9}" srcOrd="0" destOrd="0" presId="urn:microsoft.com/office/officeart/2009/3/layout/HorizontalOrganizationChart"/>
    <dgm:cxn modelId="{15A3EC0E-5C1C-46BC-80F9-EC8F3F3DAC09}" type="presParOf" srcId="{AD025AA0-F9D9-40A0-AE69-6F6BA04A3D58}" destId="{EA23B1B6-4F46-47ED-9769-E5389DA2545D}" srcOrd="1" destOrd="0" presId="urn:microsoft.com/office/officeart/2009/3/layout/HorizontalOrganizationChart"/>
    <dgm:cxn modelId="{84FAAC6C-B855-4361-91D7-12C8B36986C7}" type="presParOf" srcId="{EA23B1B6-4F46-47ED-9769-E5389DA2545D}" destId="{F587F7B4-E912-4DD7-A41B-9C2538D0369E}" srcOrd="0" destOrd="0" presId="urn:microsoft.com/office/officeart/2009/3/layout/HorizontalOrganizationChart"/>
    <dgm:cxn modelId="{5ECDEC75-EFD5-4C1A-A3C2-33AA9386D8E6}" type="presParOf" srcId="{F587F7B4-E912-4DD7-A41B-9C2538D0369E}" destId="{442342BC-23D5-4A9D-8D60-452D5FCD18E0}" srcOrd="0" destOrd="0" presId="urn:microsoft.com/office/officeart/2009/3/layout/HorizontalOrganizationChart"/>
    <dgm:cxn modelId="{3AED6AD8-38DC-482B-8B3B-09CC9059EB75}" type="presParOf" srcId="{F587F7B4-E912-4DD7-A41B-9C2538D0369E}" destId="{9E8911EF-AD70-4318-A54A-17E38C314702}" srcOrd="1" destOrd="0" presId="urn:microsoft.com/office/officeart/2009/3/layout/HorizontalOrganizationChart"/>
    <dgm:cxn modelId="{4CF3E8E3-EB51-40E3-9DA9-ACFE0119406C}" type="presParOf" srcId="{EA23B1B6-4F46-47ED-9769-E5389DA2545D}" destId="{9125D959-447F-4777-AD12-FF6F63B9923F}" srcOrd="1" destOrd="0" presId="urn:microsoft.com/office/officeart/2009/3/layout/HorizontalOrganizationChart"/>
    <dgm:cxn modelId="{B4A904EA-6C96-4CC7-A215-725AC1330169}" type="presParOf" srcId="{EA23B1B6-4F46-47ED-9769-E5389DA2545D}" destId="{4AE299E9-59E8-40DF-8EBF-D08AFF973265}" srcOrd="2" destOrd="0" presId="urn:microsoft.com/office/officeart/2009/3/layout/HorizontalOrganizationChart"/>
    <dgm:cxn modelId="{1F2E26F3-7160-41D5-9F38-D87BF04B5CD2}" type="presParOf" srcId="{AD025AA0-F9D9-40A0-AE69-6F6BA04A3D58}" destId="{96F4A33C-0659-46DD-8B38-EBE399B8F58F}" srcOrd="2" destOrd="0" presId="urn:microsoft.com/office/officeart/2009/3/layout/HorizontalOrganizationChart"/>
    <dgm:cxn modelId="{4787CC40-2C72-4385-AC86-1560FC2E31E1}" type="presParOf" srcId="{AD025AA0-F9D9-40A0-AE69-6F6BA04A3D58}" destId="{F6C22966-3BA7-4F2F-B107-538155937904}" srcOrd="3" destOrd="0" presId="urn:microsoft.com/office/officeart/2009/3/layout/HorizontalOrganizationChart"/>
    <dgm:cxn modelId="{31B06447-5A1D-405B-A641-6A581DE3BC83}" type="presParOf" srcId="{F6C22966-3BA7-4F2F-B107-538155937904}" destId="{DE455E86-7B08-49F6-BCB3-34F319E06FBE}" srcOrd="0" destOrd="0" presId="urn:microsoft.com/office/officeart/2009/3/layout/HorizontalOrganizationChart"/>
    <dgm:cxn modelId="{ED52AF40-19F8-4324-BCAB-FA22EE2543E5}" type="presParOf" srcId="{DE455E86-7B08-49F6-BCB3-34F319E06FBE}" destId="{30363D42-AD23-4878-868F-E5E39F336D1E}" srcOrd="0" destOrd="0" presId="urn:microsoft.com/office/officeart/2009/3/layout/HorizontalOrganizationChart"/>
    <dgm:cxn modelId="{9FC2CBAE-82A2-413D-8223-2DF32128D546}" type="presParOf" srcId="{DE455E86-7B08-49F6-BCB3-34F319E06FBE}" destId="{A57E399E-698E-4787-9C74-CC491D65B69F}" srcOrd="1" destOrd="0" presId="urn:microsoft.com/office/officeart/2009/3/layout/HorizontalOrganizationChart"/>
    <dgm:cxn modelId="{A7B26F47-3BCD-45D0-A427-AC266FADC030}" type="presParOf" srcId="{F6C22966-3BA7-4F2F-B107-538155937904}" destId="{521A7D13-8307-4E6F-8D98-6CE2BEED6043}" srcOrd="1" destOrd="0" presId="urn:microsoft.com/office/officeart/2009/3/layout/HorizontalOrganizationChart"/>
    <dgm:cxn modelId="{B49DCD83-4734-467C-B312-4612291C63DF}" type="presParOf" srcId="{F6C22966-3BA7-4F2F-B107-538155937904}" destId="{21FC6917-8637-4C7E-AA53-FAED4027B604}" srcOrd="2" destOrd="0" presId="urn:microsoft.com/office/officeart/2009/3/layout/HorizontalOrganizationChart"/>
    <dgm:cxn modelId="{056467D4-210B-4E3E-A70C-33359AFDA912}" type="presParOf" srcId="{AD025AA0-F9D9-40A0-AE69-6F6BA04A3D58}" destId="{885331F1-0C39-4912-AF5F-42491C58B315}" srcOrd="4" destOrd="0" presId="urn:microsoft.com/office/officeart/2009/3/layout/HorizontalOrganizationChart"/>
    <dgm:cxn modelId="{1B6ABF88-872C-4B64-BA6D-EA531355ACB9}" type="presParOf" srcId="{AD025AA0-F9D9-40A0-AE69-6F6BA04A3D58}" destId="{4953C133-6826-4A20-82B0-449E0841B1FB}" srcOrd="5" destOrd="0" presId="urn:microsoft.com/office/officeart/2009/3/layout/HorizontalOrganizationChart"/>
    <dgm:cxn modelId="{578D237D-09B5-48F2-9BB0-01D9D697D81C}" type="presParOf" srcId="{4953C133-6826-4A20-82B0-449E0841B1FB}" destId="{5CA331EB-09B4-4353-856C-0041F3ACDDDD}" srcOrd="0" destOrd="0" presId="urn:microsoft.com/office/officeart/2009/3/layout/HorizontalOrganizationChart"/>
    <dgm:cxn modelId="{6A2874CB-CCEC-45BB-B1E6-7EBF7F870449}" type="presParOf" srcId="{5CA331EB-09B4-4353-856C-0041F3ACDDDD}" destId="{7B0A2BEA-971F-41BB-AF1B-B4CA9CCA57FC}" srcOrd="0" destOrd="0" presId="urn:microsoft.com/office/officeart/2009/3/layout/HorizontalOrganizationChart"/>
    <dgm:cxn modelId="{6B5FCA6D-C567-4CED-8B82-9B75A9C3A0BB}" type="presParOf" srcId="{5CA331EB-09B4-4353-856C-0041F3ACDDDD}" destId="{2859202A-F0A4-4873-A25B-923A9F929F4C}" srcOrd="1" destOrd="0" presId="urn:microsoft.com/office/officeart/2009/3/layout/HorizontalOrganizationChart"/>
    <dgm:cxn modelId="{A91CDB6A-4D86-4EA0-A949-8EA86C6318ED}" type="presParOf" srcId="{4953C133-6826-4A20-82B0-449E0841B1FB}" destId="{2CFD7088-E035-456B-BA4B-BF293266443F}" srcOrd="1" destOrd="0" presId="urn:microsoft.com/office/officeart/2009/3/layout/HorizontalOrganizationChart"/>
    <dgm:cxn modelId="{C5380473-0489-4020-A050-882D7F8F942F}" type="presParOf" srcId="{4953C133-6826-4A20-82B0-449E0841B1FB}" destId="{158C9861-8815-4E77-8B72-981A01C469D2}" srcOrd="2" destOrd="0" presId="urn:microsoft.com/office/officeart/2009/3/layout/HorizontalOrganizationChart"/>
    <dgm:cxn modelId="{6BF36C2E-7AC9-45E1-80C4-0FFB220E218E}" type="presParOf" srcId="{B0AF1401-B801-4985-9DE0-FF21F55FFD6A}" destId="{32D88550-A50D-4E54-B26C-E14D9B07B39C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5331F1-0C39-4912-AF5F-42491C58B315}">
      <dsp:nvSpPr>
        <dsp:cNvPr id="0" name=""/>
        <dsp:cNvSpPr/>
      </dsp:nvSpPr>
      <dsp:spPr>
        <a:xfrm>
          <a:off x="4013262" y="2816155"/>
          <a:ext cx="801790" cy="1723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00895" y="0"/>
              </a:lnTo>
              <a:lnTo>
                <a:pt x="400895" y="1723849"/>
              </a:lnTo>
              <a:lnTo>
                <a:pt x="801790" y="172384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F4A33C-0659-46DD-8B38-EBE399B8F58F}">
      <dsp:nvSpPr>
        <dsp:cNvPr id="0" name=""/>
        <dsp:cNvSpPr/>
      </dsp:nvSpPr>
      <dsp:spPr>
        <a:xfrm>
          <a:off x="4013262" y="2770435"/>
          <a:ext cx="8017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801790" y="4572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955949-1E3D-4F61-8085-65B802C618C9}">
      <dsp:nvSpPr>
        <dsp:cNvPr id="0" name=""/>
        <dsp:cNvSpPr/>
      </dsp:nvSpPr>
      <dsp:spPr>
        <a:xfrm>
          <a:off x="4013262" y="1092306"/>
          <a:ext cx="801790" cy="1723849"/>
        </a:xfrm>
        <a:custGeom>
          <a:avLst/>
          <a:gdLst/>
          <a:ahLst/>
          <a:cxnLst/>
          <a:rect l="0" t="0" r="0" b="0"/>
          <a:pathLst>
            <a:path>
              <a:moveTo>
                <a:pt x="0" y="1723849"/>
              </a:moveTo>
              <a:lnTo>
                <a:pt x="400895" y="1723849"/>
              </a:lnTo>
              <a:lnTo>
                <a:pt x="400895" y="0"/>
              </a:lnTo>
              <a:lnTo>
                <a:pt x="801790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E8D4F5-FA78-4602-A8AE-4F77E7EC9D3D}">
      <dsp:nvSpPr>
        <dsp:cNvPr id="0" name=""/>
        <dsp:cNvSpPr/>
      </dsp:nvSpPr>
      <dsp:spPr>
        <a:xfrm>
          <a:off x="4310" y="480941"/>
          <a:ext cx="4008951" cy="1222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u="sng" kern="1200"/>
            <a:t>School Development Plan Targets 2025-2026</a:t>
          </a:r>
          <a:endParaRPr lang="en-US" sz="1900" kern="1200"/>
        </a:p>
      </dsp:txBody>
      <dsp:txXfrm>
        <a:off x="4310" y="480941"/>
        <a:ext cx="4008951" cy="1222730"/>
      </dsp:txXfrm>
    </dsp:sp>
    <dsp:sp modelId="{1425EE41-99AB-4022-9535-9C2C383DBC79}">
      <dsp:nvSpPr>
        <dsp:cNvPr id="0" name=""/>
        <dsp:cNvSpPr/>
      </dsp:nvSpPr>
      <dsp:spPr>
        <a:xfrm>
          <a:off x="4310" y="2204790"/>
          <a:ext cx="4008951" cy="1222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u="sng" kern="1200"/>
            <a:t>Targedau Cynllun Datblygu Ysgol 2025-2026</a:t>
          </a:r>
          <a:endParaRPr lang="en-US" sz="1900" kern="1200"/>
        </a:p>
      </dsp:txBody>
      <dsp:txXfrm>
        <a:off x="4310" y="2204790"/>
        <a:ext cx="4008951" cy="1222730"/>
      </dsp:txXfrm>
    </dsp:sp>
    <dsp:sp modelId="{442342BC-23D5-4A9D-8D60-452D5FCD18E0}">
      <dsp:nvSpPr>
        <dsp:cNvPr id="0" name=""/>
        <dsp:cNvSpPr/>
      </dsp:nvSpPr>
      <dsp:spPr>
        <a:xfrm>
          <a:off x="4815052" y="480941"/>
          <a:ext cx="4008951" cy="1222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Further develop opportunities for pupils to progress their creative and extended writing skills</a:t>
          </a:r>
          <a:endParaRPr lang="en-US" sz="1900" kern="1200"/>
        </a:p>
      </dsp:txBody>
      <dsp:txXfrm>
        <a:off x="4815052" y="480941"/>
        <a:ext cx="4008951" cy="1222730"/>
      </dsp:txXfrm>
    </dsp:sp>
    <dsp:sp modelId="{30363D42-AD23-4878-868F-E5E39F336D1E}">
      <dsp:nvSpPr>
        <dsp:cNvPr id="0" name=""/>
        <dsp:cNvSpPr/>
      </dsp:nvSpPr>
      <dsp:spPr>
        <a:xfrm>
          <a:off x="4815052" y="2204790"/>
          <a:ext cx="4008951" cy="1222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To continue to develop Welsh language oracy skills across the school and implement Welsh medium Reception class from September 2025</a:t>
          </a:r>
          <a:endParaRPr lang="en-US" sz="1900" kern="1200"/>
        </a:p>
      </dsp:txBody>
      <dsp:txXfrm>
        <a:off x="4815052" y="2204790"/>
        <a:ext cx="4008951" cy="1222730"/>
      </dsp:txXfrm>
    </dsp:sp>
    <dsp:sp modelId="{7B0A2BEA-971F-41BB-AF1B-B4CA9CCA57FC}">
      <dsp:nvSpPr>
        <dsp:cNvPr id="0" name=""/>
        <dsp:cNvSpPr/>
      </dsp:nvSpPr>
      <dsp:spPr>
        <a:xfrm>
          <a:off x="4815052" y="3928639"/>
          <a:ext cx="4008951" cy="1222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To develop pupils’ fluency in recalling and using facts, relationships and methods accurately, efficiently and flexibly.</a:t>
          </a:r>
          <a:endParaRPr lang="en-US" sz="1900" kern="1200"/>
        </a:p>
      </dsp:txBody>
      <dsp:txXfrm>
        <a:off x="4815052" y="3928639"/>
        <a:ext cx="4008951" cy="1222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DF487-F0AC-A57C-1E07-AA1DBBC74E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16D4BB-A909-2A32-F1F8-3D3C0B2C34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5459D-B8D6-7172-CC52-16555C272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EC90-97C2-4BFE-9B7C-BEAC7384644A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EE4F3-89C5-5AC6-0F1E-749FD9458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155A8-1F77-9F47-49D3-164F0A575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606C-1B74-4CDF-8749-5B5E8A5A6A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752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13485-8F5B-3140-FB74-092A0681A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E88004-CA6B-B0C8-D975-86277F3C85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F8A76-9968-3C43-54ED-ECCE9E424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EC90-97C2-4BFE-9B7C-BEAC7384644A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E05C6-2D42-B4BD-5434-691BDA71D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56CA3-2591-E243-BCCD-88F5BE0DA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606C-1B74-4CDF-8749-5B5E8A5A6A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946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8A51F6-41FA-FB85-FC17-A286CCA087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A1BBB3-1689-4278-9EB6-BB016E818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5E7BC-4D5C-D896-F4B9-9C27B12A5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EC90-97C2-4BFE-9B7C-BEAC7384644A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61232-4DF2-7E24-AA1A-8CDDC6E09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B23CE-EB15-19A2-B023-0CE67EBBD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606C-1B74-4CDF-8749-5B5E8A5A6A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5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E4C6B-E9D2-9A57-1A59-54541530E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98481-4D9B-F37B-EC40-2B4783CEC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6517F-3D2C-62D2-3D7E-5E06D6948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EC90-97C2-4BFE-9B7C-BEAC7384644A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22EC2-182B-A80E-323D-9627BC842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2B61C-5E5D-7FD5-27DC-268F11914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606C-1B74-4CDF-8749-5B5E8A5A6A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07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D57BF-39E7-7618-AF2A-9AD7F4E78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139521-5019-52FF-37DC-3E48B738C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A1DCB-F4A8-451B-D3A5-FE0A6DE77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EC90-97C2-4BFE-9B7C-BEAC7384644A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081F7-5BF7-6517-9D1F-FC48F9E37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10B6D-0CFD-23C1-0DD3-2FCFAC384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606C-1B74-4CDF-8749-5B5E8A5A6A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973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90359-E79E-DD8C-D817-588307665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2CB40-0E0E-F6BE-9AAB-8C3F59FE72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FA0F3B-704C-6579-A7CB-533D33B22E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6620EA-9273-0682-7944-B6F3B1280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EC90-97C2-4BFE-9B7C-BEAC7384644A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2416D-DE5D-85EF-4A40-35F7B07A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69CEC0-1BB1-134D-105A-91B3B3519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606C-1B74-4CDF-8749-5B5E8A5A6A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3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895D4-42EE-B31F-88EF-0AD3C8C64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71929-CB22-7888-7B34-4EDB785DA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3AE00-7920-BA5D-1DFE-19A4854C4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1DCC6-329B-DA75-D20F-7C63963DC6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99DD4C-E2B3-2DE0-20F5-EF9178F66C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0E163F-B895-37AA-E4A1-1C7B31FC6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EC90-97C2-4BFE-9B7C-BEAC7384644A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972F17-2D1D-F497-079C-6F9FCDF16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EDDB91-F4D8-7741-39E1-E049D6C2D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606C-1B74-4CDF-8749-5B5E8A5A6A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67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5C535-76EB-B94A-44DF-A19809AED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0D266E-DF2D-ECC5-B9E3-8033876C7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EC90-97C2-4BFE-9B7C-BEAC7384644A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15BF49-AF40-6D79-34A3-4A3F6E305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DE1179-182F-170A-DF03-02B8DE426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606C-1B74-4CDF-8749-5B5E8A5A6A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566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353350-2DCC-5C85-0D43-3C88623DF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EC90-97C2-4BFE-9B7C-BEAC7384644A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9D615C-41F0-E79C-3EFC-4464E331F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AE0E25-CA88-2987-83E9-8D9E1A896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606C-1B74-4CDF-8749-5B5E8A5A6A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15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7DDE0-51CE-23E3-2445-4ED2AB0B0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86D31-9CEF-3864-7C92-1768C9CB4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BF18D8-D3A6-8FA3-396C-BF415A75D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B6272D-8D91-426D-1C2A-B5FB02D39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EC90-97C2-4BFE-9B7C-BEAC7384644A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EFA45-122A-E479-942E-5DC0B0899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6048F2-C356-02F3-9DAC-1D61B0FF2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606C-1B74-4CDF-8749-5B5E8A5A6A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03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87A9A-984A-EDFC-4D39-B71063787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475865-92A6-0A4F-071A-43CFFD0EF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01390B-6669-B26E-7C71-56BB6601AD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EDCEE1-C293-3942-C3C4-6518C8CA8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EC90-97C2-4BFE-9B7C-BEAC7384644A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9728EA-37BF-021C-5D3E-015D252C3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3E9CF-513C-3855-FC7C-6039E3815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1606C-1B74-4CDF-8749-5B5E8A5A6A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53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F52D7D-EF0F-7D38-D375-E9B06533A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2460A-46BF-8149-A7D1-B75DD992C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FCA33-C825-8CE2-B6D9-53BBEC26F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E1EC90-97C2-4BFE-9B7C-BEAC7384644A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F2A7F-17C1-A2F4-D4F9-5EDD3DB56A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2E0F06-D543-94DD-D043-70F4AFF15A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F1606C-1B74-4CDF-8749-5B5E8A5A6A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36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bout / Amdano ni | Ysgol Llwyn-yr-Eos">
            <a:extLst>
              <a:ext uri="{FF2B5EF4-FFF2-40B4-BE49-F238E27FC236}">
                <a16:creationId xmlns:a16="http://schemas.microsoft.com/office/drawing/2014/main" id="{A5C34074-8023-3556-E4E3-DCD54A0A5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4743" y="2586038"/>
            <a:ext cx="21336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28" name="TextBox 3">
            <a:extLst>
              <a:ext uri="{FF2B5EF4-FFF2-40B4-BE49-F238E27FC236}">
                <a16:creationId xmlns:a16="http://schemas.microsoft.com/office/drawing/2014/main" id="{80363932-0CBC-AD3C-BABA-B1C36A12CAB4}"/>
              </a:ext>
            </a:extLst>
          </p:cNvPr>
          <p:cNvGraphicFramePr/>
          <p:nvPr/>
        </p:nvGraphicFramePr>
        <p:xfrm>
          <a:off x="723899" y="548640"/>
          <a:ext cx="8828315" cy="5632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85128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 Davies (Ysgol Gymunedol Llwynyreos)</dc:creator>
  <cp:lastModifiedBy>S Davies (Ysgol Gymunedol Llwynyreos)</cp:lastModifiedBy>
  <cp:revision>1</cp:revision>
  <dcterms:created xsi:type="dcterms:W3CDTF">2025-10-15T19:27:48Z</dcterms:created>
  <dcterms:modified xsi:type="dcterms:W3CDTF">2025-10-15T19:32:14Z</dcterms:modified>
</cp:coreProperties>
</file>